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3"/>
    <p:sldId id="266" r:id="rId4"/>
    <p:sldId id="258" r:id="rId5"/>
    <p:sldId id="260" r:id="rId6"/>
    <p:sldId id="265" r:id="rId7"/>
    <p:sldId id="262" r:id="rId8"/>
    <p:sldId id="261" r:id="rId9"/>
    <p:sldId id="263" r:id="rId10"/>
    <p:sldId id="268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606060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52" d="100"/>
          <a:sy n="52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线条"/>
          <p:cNvSpPr/>
          <p:nvPr/>
        </p:nvSpPr>
        <p:spPr>
          <a:xfrm>
            <a:off x="952500" y="72898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52500" y="4229100"/>
            <a:ext cx="22479000" cy="28575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5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52500" y="7823200"/>
            <a:ext cx="22479000" cy="1155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898100" y="12319000"/>
            <a:ext cx="419100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–苏子柔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952500" y="8318500"/>
            <a:ext cx="22479000" cy="850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40000"/>
              </a:lnSpc>
              <a:spcBef>
                <a:spcPts val="0"/>
              </a:spcBef>
              <a:buSzTx/>
              <a:buNone/>
              <a:defRPr sz="4200" i="1">
                <a:solidFill>
                  <a:srgbClr val="9D9D9D"/>
                </a:solidFill>
              </a:defRPr>
            </a:lvl1pPr>
          </a:lstStyle>
          <a:p>
            <a:r>
              <a:t>–苏子柔</a:t>
            </a:r>
          </a:p>
        </p:txBody>
      </p:sp>
      <p:sp>
        <p:nvSpPr>
          <p:cNvPr id="100" name="“在此键入引文。”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2387600" y="5988248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SzTx/>
              <a:buNone/>
              <a:defRPr sz="5000"/>
            </a:lvl1pPr>
          </a:lstStyle>
          <a:p>
            <a:r>
              <a:t>“在此键入引文。”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142761833_2880x1921.jpeg"/>
          <p:cNvSpPr>
            <a:spLocks noGrp="1"/>
          </p:cNvSpPr>
          <p:nvPr>
            <p:ph type="pic" idx="21"/>
          </p:nvPr>
        </p:nvSpPr>
        <p:spPr>
          <a:xfrm>
            <a:off x="0" y="-87630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10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图像"/>
          <p:cNvSpPr>
            <a:spLocks noGrp="1"/>
          </p:cNvSpPr>
          <p:nvPr>
            <p:ph type="pic" idx="21"/>
          </p:nvPr>
        </p:nvSpPr>
        <p:spPr>
          <a:xfrm>
            <a:off x="927100" y="-1765300"/>
            <a:ext cx="22529800" cy="1501986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24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52500" y="9982200"/>
            <a:ext cx="22479000" cy="15748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5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52500" y="11620500"/>
            <a:ext cx="224790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52500" y="5435600"/>
            <a:ext cx="22479000" cy="28575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图像"/>
          <p:cNvSpPr>
            <a:spLocks noGrp="1"/>
          </p:cNvSpPr>
          <p:nvPr>
            <p:ph type="pic" idx="21"/>
          </p:nvPr>
        </p:nvSpPr>
        <p:spPr>
          <a:xfrm>
            <a:off x="12623800" y="-1346200"/>
            <a:ext cx="10928468" cy="16319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42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952500" y="3378200"/>
            <a:ext cx="10934700" cy="8534400"/>
          </a:xfrm>
          <a:prstGeom prst="rect">
            <a:avLst/>
          </a:prstGeom>
        </p:spPr>
        <p:txBody>
          <a:bodyPr anchor="t"/>
          <a:lstStyle/>
          <a:p>
            <a:r>
              <a:t>标题文本</a:t>
            </a:r>
          </a:p>
        </p:txBody>
      </p:sp>
      <p:sp>
        <p:nvSpPr>
          <p:cNvPr id="4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52500" y="1638300"/>
            <a:ext cx="10934700" cy="11811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1pPr>
            <a:lvl2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2pPr>
            <a:lvl3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3pPr>
            <a:lvl4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4pPr>
            <a:lvl5pPr marL="0" indent="0">
              <a:lnSpc>
                <a:spcPct val="120000"/>
              </a:lnSpc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线条"/>
          <p:cNvSpPr/>
          <p:nvPr/>
        </p:nvSpPr>
        <p:spPr>
          <a:xfrm>
            <a:off x="952500" y="36195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线条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1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952500" y="4267200"/>
            <a:ext cx="22479000" cy="80518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线条"/>
          <p:cNvSpPr/>
          <p:nvPr/>
        </p:nvSpPr>
        <p:spPr>
          <a:xfrm>
            <a:off x="952500" y="36195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1" name="图像"/>
          <p:cNvSpPr>
            <a:spLocks noGrp="1"/>
          </p:cNvSpPr>
          <p:nvPr>
            <p:ph type="pic" sz="half" idx="21"/>
          </p:nvPr>
        </p:nvSpPr>
        <p:spPr>
          <a:xfrm>
            <a:off x="381000" y="4229100"/>
            <a:ext cx="11684000" cy="7789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72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687300" y="4114800"/>
            <a:ext cx="10744200" cy="79502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1pPr>
            <a:lvl2pPr marL="9906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2pPr>
            <a:lvl3pPr marL="14859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3pPr>
            <a:lvl4pPr marL="19812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4pPr>
            <a:lvl5pPr marL="2476500" indent="-495300">
              <a:spcBef>
                <a:spcPts val="4500"/>
              </a:spcBef>
              <a:buSzPct val="30000"/>
              <a:buBlip>
                <a:blip r:embed="rId2"/>
              </a:buBlip>
              <a:defRPr sz="4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图像"/>
          <p:cNvSpPr>
            <a:spLocks noGrp="1"/>
          </p:cNvSpPr>
          <p:nvPr>
            <p:ph type="pic" sz="half" idx="21"/>
          </p:nvPr>
        </p:nvSpPr>
        <p:spPr>
          <a:xfrm>
            <a:off x="13208000" y="520700"/>
            <a:ext cx="10909968" cy="7277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90" name="图像"/>
          <p:cNvSpPr>
            <a:spLocks noGrp="1"/>
          </p:cNvSpPr>
          <p:nvPr>
            <p:ph type="pic" sz="half" idx="22"/>
          </p:nvPr>
        </p:nvSpPr>
        <p:spPr>
          <a:xfrm>
            <a:off x="13208000" y="6146800"/>
            <a:ext cx="10160000" cy="67733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91" name="图像"/>
          <p:cNvSpPr>
            <a:spLocks noGrp="1"/>
          </p:cNvSpPr>
          <p:nvPr>
            <p:ph type="pic" idx="23"/>
          </p:nvPr>
        </p:nvSpPr>
        <p:spPr>
          <a:xfrm>
            <a:off x="736600" y="-1397000"/>
            <a:ext cx="11855474" cy="17703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png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线条"/>
          <p:cNvSpPr/>
          <p:nvPr/>
        </p:nvSpPr>
        <p:spPr>
          <a:xfrm>
            <a:off x="952500" y="13004800"/>
            <a:ext cx="22479000" cy="0"/>
          </a:xfrm>
          <a:prstGeom prst="line">
            <a:avLst/>
          </a:prstGeom>
          <a:ln w="762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线条"/>
          <p:cNvSpPr/>
          <p:nvPr/>
        </p:nvSpPr>
        <p:spPr>
          <a:xfrm>
            <a:off x="952500" y="711200"/>
            <a:ext cx="224790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1384300"/>
            <a:ext cx="22479000" cy="10947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4"/>
              </a:buBlip>
            </a:lvl1pPr>
            <a:lvl2pPr>
              <a:buBlip>
                <a:blip r:embed="rId14"/>
              </a:buBlip>
            </a:lvl2pPr>
            <a:lvl3pPr>
              <a:buBlip>
                <a:blip r:embed="rId14"/>
              </a:buBlip>
            </a:lvl3pPr>
            <a:lvl4pPr>
              <a:buBlip>
                <a:blip r:embed="rId14"/>
              </a:buBlip>
            </a:lvl4pPr>
            <a:lvl5pPr>
              <a:buBlip>
                <a:blip r:embed="rId14"/>
              </a:buBlip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标题文本"/>
          <p:cNvSpPr txBox="1">
            <a:spLocks noGrp="1"/>
          </p:cNvSpPr>
          <p:nvPr>
            <p:ph type="title"/>
          </p:nvPr>
        </p:nvSpPr>
        <p:spPr>
          <a:xfrm>
            <a:off x="952500" y="838200"/>
            <a:ext cx="22479000" cy="26797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22923500" y="12319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1pPr>
      <a:lvl2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2pPr>
      <a:lvl3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3pPr>
      <a:lvl4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4pPr>
      <a:lvl5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5pPr>
      <a:lvl6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6pPr>
      <a:lvl7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7pPr>
      <a:lvl8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8pPr>
      <a:lvl9pPr marL="0" marR="0" indent="0" algn="l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9000" b="0" i="0" u="none" strike="noStrike" cap="all" spc="0" baseline="0">
          <a:solidFill>
            <a:srgbClr val="606060"/>
          </a:solidFill>
          <a:uFillTx/>
          <a:latin typeface="+mj-lt"/>
          <a:ea typeface="+mj-ea"/>
          <a:cs typeface="+mj-cs"/>
          <a:sym typeface="Gill Sans Light"/>
        </a:defRPr>
      </a:lvl9pPr>
    </p:titleStyle>
    <p:bodyStyle>
      <a:lvl1pPr marL="571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1pPr>
      <a:lvl2pPr marL="1143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2pPr>
      <a:lvl3pPr marL="1714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3pPr>
      <a:lvl4pPr marL="2286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4pPr>
      <a:lvl5pPr marL="2857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5pPr>
      <a:lvl6pPr marL="3429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6pPr>
      <a:lvl7pPr marL="4000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7pPr>
      <a:lvl8pPr marL="45720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8pPr>
      <a:lvl9pPr marL="5143500" marR="0" indent="-5715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30000"/>
        <a:buFontTx/>
        <a:buBlip>
          <a:blip r:embed="rId14"/>
        </a:buBlip>
        <a:defRPr sz="4600" b="0" i="0" u="none" strike="noStrike" cap="none" spc="0" baseline="0">
          <a:solidFill>
            <a:srgbClr val="606060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arkour group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2" algn="ctr"/>
            <a:r>
              <a:t>Parkour group</a:t>
            </a:r>
          </a:p>
        </p:txBody>
      </p:sp>
      <p:sp>
        <p:nvSpPr>
          <p:cNvPr id="126" name="Group member: Leo, Shenxin, Alex, Am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r>
              <a:t>Group member: Leo, Shenxin, Alex, Amy                            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hat we are going to d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5900"/>
              </a:spcBef>
              <a:defRPr sz="6000" b="1" cap="none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What we are going to do</a:t>
            </a:r>
          </a:p>
        </p:txBody>
      </p:sp>
      <p:sp>
        <p:nvSpPr>
          <p:cNvPr id="157" name="Make more pickups/trap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</a:pPr>
            <a:r>
              <a:rPr lang="en-US" dirty="0" smtClean="0"/>
              <a:t>M</a:t>
            </a:r>
            <a:r>
              <a:rPr lang="en-US" altLang="zh-CN" dirty="0" smtClean="0"/>
              <a:t>ap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elements </a:t>
            </a:r>
            <a:endParaRPr lang="zh-CN" altLang="en-US" dirty="0" smtClean="0"/>
          </a:p>
          <a:p>
            <a:pPr>
              <a:buBlip>
                <a:blip r:embed="rId1"/>
              </a:buBlip>
            </a:pPr>
            <a:r>
              <a:rPr dirty="0"/>
              <a:t>Continue building map </a:t>
            </a:r>
            <a:r>
              <a:rPr dirty="0" smtClean="0"/>
              <a:t>section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2 (in progress)</a:t>
            </a:r>
            <a:endParaRPr lang="en-US" altLang="zh-CN" dirty="0" smtClean="0"/>
          </a:p>
          <a:p>
            <a:pPr>
              <a:buBlip>
                <a:blip r:embed="rId1"/>
              </a:buBlip>
            </a:pPr>
            <a:r>
              <a:rPr lang="en-US" dirty="0" smtClean="0"/>
              <a:t>Continue adding more elements to Hide&amp;Seek Mode</a:t>
            </a:r>
            <a:endParaRPr lang="en-US" dirty="0" smtClean="0"/>
          </a:p>
          <a:p>
            <a:pPr>
              <a:buBlip>
                <a:blip r:embed="rId1"/>
              </a:buBlip>
            </a:pPr>
            <a:r>
              <a:rPr lang="en-US" dirty="0" smtClean="0"/>
              <a:t>Implement Mode Choosing page and optimize the ending of the game</a:t>
            </a:r>
            <a:endParaRPr lang="en-US" dirty="0" smtClean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Map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 done</a:t>
            </a:r>
            <a:endParaRPr kumimoji="1" lang="en-US" altLang="zh-CN" dirty="0" smtClean="0"/>
          </a:p>
          <a:p>
            <a:r>
              <a:rPr kumimoji="1" lang="en-US" altLang="zh-CN" dirty="0" smtClean="0"/>
              <a:t>Map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Section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implementation in progress</a:t>
            </a:r>
            <a:endParaRPr kumimoji="1" lang="en-US" altLang="zh-CN" dirty="0" smtClean="0"/>
          </a:p>
          <a:p>
            <a:r>
              <a:rPr kumimoji="1" lang="en-US" altLang="zh-CN" dirty="0" smtClean="0"/>
              <a:t>Hide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Seek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Mode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map</a:t>
            </a:r>
            <a:r>
              <a:rPr kumimoji="1" lang="zh-CN" altLang="en-US" dirty="0" smtClean="0"/>
              <a:t> </a:t>
            </a:r>
            <a:r>
              <a:rPr kumimoji="1" lang="en-US" dirty="0" smtClean="0"/>
              <a:t>optimization (mini-map added)</a:t>
            </a:r>
            <a:endParaRPr kumimoji="1" lang="en-US" altLang="zh-CN" dirty="0" smtClean="0"/>
          </a:p>
          <a:p>
            <a:r>
              <a:rPr kumimoji="1" lang="en-US" dirty="0" smtClean="0"/>
              <a:t>Networking problems &amp; Git issue resolved</a:t>
            </a:r>
            <a:endParaRPr kumimoji="1" lang="en-US" dirty="0" smtClean="0"/>
          </a:p>
          <a:p>
            <a:r>
              <a:rPr kumimoji="1" lang="en-US" dirty="0"/>
              <a:t>New features added</a:t>
            </a:r>
            <a:endParaRPr kumimoji="1" lang="en-US" dirty="0"/>
          </a:p>
        </p:txBody>
      </p:sp>
      <p:sp>
        <p:nvSpPr>
          <p:cNvPr id="5" name="Work Distribution"/>
          <p:cNvSpPr txBox="1"/>
          <p:nvPr/>
        </p:nvSpPr>
        <p:spPr>
          <a:xfrm>
            <a:off x="952500" y="867032"/>
            <a:ext cx="22479000" cy="26797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Tx/>
              <a:buFontTx/>
              <a:buNone/>
              <a:defRPr sz="6000" b="1" i="0" u="none" strike="noStrike" cap="none" spc="0" baseline="0">
                <a:solidFill>
                  <a:srgbClr val="60606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2pPr>
            <a:lvl3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3pPr>
            <a:lvl4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4pPr>
            <a:lvl5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5pPr>
            <a:lvl6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6pPr>
            <a:lvl7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7pPr>
            <a:lvl8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8pPr>
            <a:lvl9pPr marL="0" marR="0" indent="0" algn="l" defTabSz="8255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9000" b="0" i="0" u="none" strike="noStrike" cap="all" spc="0" baseline="0">
                <a:solidFill>
                  <a:srgbClr val="606060"/>
                </a:solidFill>
                <a:uFillTx/>
                <a:latin typeface="+mj-lt"/>
                <a:ea typeface="+mj-ea"/>
                <a:cs typeface="+mj-cs"/>
                <a:sym typeface="Gill Sans Light"/>
              </a:defRPr>
            </a:lvl9pPr>
          </a:lstStyle>
          <a:p>
            <a:pPr hangingPunct="1"/>
            <a:r>
              <a:rPr lang="en-US" altLang="zh-CN" dirty="0" smtClean="0"/>
              <a:t>An</a:t>
            </a:r>
            <a:r>
              <a:rPr lang="zh-CN" altLang="en-US" dirty="0" smtClean="0"/>
              <a:t> </a:t>
            </a:r>
            <a:r>
              <a:rPr lang="en-US" altLang="zh-CN" dirty="0" smtClean="0"/>
              <a:t>overview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Progress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rogress of our pro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5900"/>
              </a:spcBef>
              <a:defRPr sz="6000" b="1" cap="none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Progress of our </a:t>
            </a:r>
            <a:r>
              <a:rPr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(Burndown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Chart)</a:t>
            </a:r>
            <a:endParaRPr dirty="0"/>
          </a:p>
        </p:txBody>
      </p:sp>
      <p:pic>
        <p:nvPicPr>
          <p:cNvPr id="5" name="图片 4" descr="8b550c3ae00d9caf7eb59b5025ddd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81675" y="3788410"/>
            <a:ext cx="13526770" cy="85528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 platform that will automatically move up and down"/>
          <p:cNvSpPr txBox="1">
            <a:spLocks noGrp="1"/>
          </p:cNvSpPr>
          <p:nvPr>
            <p:ph type="body" sz="half" idx="1"/>
          </p:nvPr>
        </p:nvSpPr>
        <p:spPr>
          <a:xfrm>
            <a:off x="10688320" y="4114800"/>
            <a:ext cx="10744200" cy="7950200"/>
          </a:xfrm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r>
              <a:rPr lang="en-US" dirty="0"/>
              <a:t>Minimap: It will show up on the top right of the screen, which tracks your movements in the map</a:t>
            </a:r>
            <a:endParaRPr lang="en-US" dirty="0"/>
          </a:p>
        </p:txBody>
      </p:sp>
      <p:sp>
        <p:nvSpPr>
          <p:cNvPr id="7" name="What we have done"/>
          <p:cNvSpPr txBox="1"/>
          <p:nvPr/>
        </p:nvSpPr>
        <p:spPr>
          <a:xfrm>
            <a:off x="952500" y="1515542"/>
            <a:ext cx="22479000" cy="129961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5900"/>
              </a:spcBef>
              <a:defRPr sz="6000" b="1"/>
            </a:lvl1pPr>
          </a:lstStyle>
          <a:p>
            <a:r>
              <a:rPr dirty="0"/>
              <a:t>What we have </a:t>
            </a:r>
            <a:r>
              <a:rPr dirty="0" smtClean="0"/>
              <a:t>done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phase</a:t>
            </a:r>
            <a:endParaRPr dirty="0"/>
          </a:p>
        </p:txBody>
      </p:sp>
      <p:pic>
        <p:nvPicPr>
          <p:cNvPr id="5" name="图片占位符 4"/>
          <p:cNvPicPr>
            <a:picLocks noChangeAspect="1"/>
          </p:cNvPicPr>
          <p:nvPr>
            <p:ph type="pic" sz="half" idx="21"/>
          </p:nvPr>
        </p:nvPicPr>
        <p:blipFill>
          <a:blip r:embed="rId2"/>
          <a:stretch>
            <a:fillRect/>
          </a:stretch>
        </p:blipFill>
        <p:spPr>
          <a:xfrm>
            <a:off x="4317365" y="5568315"/>
            <a:ext cx="5230495" cy="504380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 platform that will automatically move up and dow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r>
              <a:rPr lang="en-US" dirty="0" smtClean="0"/>
              <a:t>a portal that can send you to a certain location in the map</a:t>
            </a:r>
            <a:endParaRPr lang="en-US" dirty="0"/>
          </a:p>
        </p:txBody>
      </p:sp>
      <p:sp>
        <p:nvSpPr>
          <p:cNvPr id="7" name="What we have done"/>
          <p:cNvSpPr txBox="1"/>
          <p:nvPr/>
        </p:nvSpPr>
        <p:spPr>
          <a:xfrm>
            <a:off x="952500" y="1515542"/>
            <a:ext cx="22479000" cy="129961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5900"/>
              </a:spcBef>
              <a:defRPr sz="6000" b="1"/>
            </a:lvl1pPr>
          </a:lstStyle>
          <a:p>
            <a:r>
              <a:rPr dirty="0"/>
              <a:t>What we have </a:t>
            </a:r>
            <a:r>
              <a:rPr dirty="0" smtClean="0"/>
              <a:t>done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phase</a:t>
            </a:r>
            <a:endParaRPr dirty="0"/>
          </a:p>
        </p:txBody>
      </p:sp>
      <p:pic>
        <p:nvPicPr>
          <p:cNvPr id="3" name="图片占位符 2"/>
          <p:cNvPicPr>
            <a:picLocks noChangeAspect="1"/>
          </p:cNvPicPr>
          <p:nvPr>
            <p:ph type="pic" sz="half" idx="21"/>
          </p:nvPr>
        </p:nvPicPr>
        <p:blipFill>
          <a:blip r:embed="rId2"/>
          <a:stretch>
            <a:fillRect/>
          </a:stretch>
        </p:blipFill>
        <p:spPr>
          <a:xfrm>
            <a:off x="2846070" y="5024120"/>
            <a:ext cx="7950835" cy="65519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A pickup to make you fly higher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r>
              <a:rPr lang="en-US" dirty="0" smtClean="0"/>
              <a:t>Now you can climb up a tall wall</a:t>
            </a:r>
            <a:endParaRPr lang="en-US" dirty="0" smtClean="0"/>
          </a:p>
        </p:txBody>
      </p:sp>
      <p:sp>
        <p:nvSpPr>
          <p:cNvPr id="6" name="What we have done"/>
          <p:cNvSpPr txBox="1"/>
          <p:nvPr/>
        </p:nvSpPr>
        <p:spPr>
          <a:xfrm>
            <a:off x="952500" y="1515542"/>
            <a:ext cx="22479000" cy="129961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5900"/>
              </a:spcBef>
              <a:defRPr sz="6000" b="1"/>
            </a:lvl1pPr>
          </a:lstStyle>
          <a:p>
            <a:r>
              <a:rPr dirty="0"/>
              <a:t>What we have </a:t>
            </a:r>
            <a:r>
              <a:rPr dirty="0" smtClean="0"/>
              <a:t>done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phase</a:t>
            </a:r>
            <a:endParaRPr dirty="0"/>
          </a:p>
        </p:txBody>
      </p:sp>
      <p:pic>
        <p:nvPicPr>
          <p:cNvPr id="7" name="图片占位符 6"/>
          <p:cNvPicPr>
            <a:picLocks noChangeAspect="1"/>
          </p:cNvPicPr>
          <p:nvPr>
            <p:ph type="pic" sz="half" idx="21"/>
          </p:nvPr>
        </p:nvPicPr>
        <p:blipFill>
          <a:blip r:embed="rId2"/>
          <a:stretch>
            <a:fillRect/>
          </a:stretch>
        </p:blipFill>
        <p:spPr>
          <a:xfrm>
            <a:off x="1628775" y="4450715"/>
            <a:ext cx="5691505" cy="450278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185" y="7569835"/>
            <a:ext cx="5880100" cy="471995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 pickup to make you run faster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r>
              <a:rPr lang="en-US" dirty="0" smtClean="0"/>
              <a:t>Now you can climb over small platforms using the new 'climb over' feature</a:t>
            </a:r>
            <a:endParaRPr lang="en-US" dirty="0"/>
          </a:p>
        </p:txBody>
      </p:sp>
      <p:sp>
        <p:nvSpPr>
          <p:cNvPr id="145" name="What we have done"/>
          <p:cNvSpPr txBox="1"/>
          <p:nvPr/>
        </p:nvSpPr>
        <p:spPr>
          <a:xfrm>
            <a:off x="952500" y="1515542"/>
            <a:ext cx="22479000" cy="129961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5900"/>
              </a:spcBef>
              <a:defRPr sz="6000" b="1"/>
            </a:lvl1pPr>
          </a:lstStyle>
          <a:p>
            <a:r>
              <a:t>What we have done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5" y="3992880"/>
            <a:ext cx="5958840" cy="42087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345" y="7379970"/>
            <a:ext cx="6638925" cy="44037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at we have done (short video)"/>
          <p:cNvSpPr txBox="1">
            <a:spLocks noGrp="1"/>
          </p:cNvSpPr>
          <p:nvPr>
            <p:ph type="title"/>
          </p:nvPr>
        </p:nvSpPr>
        <p:spPr>
          <a:xfrm>
            <a:off x="952500" y="1515542"/>
            <a:ext cx="22479000" cy="1299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5900"/>
              </a:spcBef>
              <a:defRPr sz="6000" b="1" cap="none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What we have done </a:t>
            </a:r>
            <a:r>
              <a:rPr dirty="0" smtClean="0"/>
              <a:t>(</a:t>
            </a:r>
            <a:r>
              <a:rPr lang="en-US" altLang="zh-CN" dirty="0" smtClean="0"/>
              <a:t>Parkour</a:t>
            </a:r>
            <a:r>
              <a:rPr dirty="0" smtClean="0"/>
              <a:t>)</a:t>
            </a:r>
            <a:endParaRPr dirty="0"/>
          </a:p>
        </p:txBody>
      </p:sp>
      <p:pic>
        <p:nvPicPr>
          <p:cNvPr id="2" name="parkour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885690" y="3970655"/>
            <a:ext cx="14612620" cy="873315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at we have done (short video)"/>
          <p:cNvSpPr txBox="1">
            <a:spLocks noGrp="1"/>
          </p:cNvSpPr>
          <p:nvPr>
            <p:ph type="title"/>
          </p:nvPr>
        </p:nvSpPr>
        <p:spPr>
          <a:xfrm>
            <a:off x="952500" y="1515542"/>
            <a:ext cx="22479000" cy="12996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5900"/>
              </a:spcBef>
              <a:defRPr sz="6000" b="1" cap="none"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rPr dirty="0"/>
              <a:t>What we have done </a:t>
            </a:r>
            <a:r>
              <a:rPr dirty="0" smtClean="0"/>
              <a:t>(</a:t>
            </a:r>
            <a:r>
              <a:rPr lang="en-US" dirty="0" smtClean="0"/>
              <a:t>Minimap</a:t>
            </a:r>
            <a:r>
              <a:rPr dirty="0" smtClean="0"/>
              <a:t>)</a:t>
            </a:r>
            <a:endParaRPr dirty="0"/>
          </a:p>
        </p:txBody>
      </p:sp>
      <p:pic>
        <p:nvPicPr>
          <p:cNvPr id="2" name="minimap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626610" y="3885565"/>
            <a:ext cx="14870430" cy="880173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0782*6152*1447*1447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0985*6206*1447*1447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theme/theme1.xml><?xml version="1.0" encoding="utf-8"?>
<a:theme xmlns:a="http://schemas.openxmlformats.org/drawingml/2006/main" name="New_Template3">
  <a:themeElements>
    <a:clrScheme name="New_Template3">
      <a:dk1>
        <a:srgbClr val="606060"/>
      </a:dk1>
      <a:lt1>
        <a:srgbClr val="006060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w_Template3">
  <a:themeElements>
    <a:clrScheme name="New_Template3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3">
      <a:majorFont>
        <a:latin typeface="Gill Sans Light"/>
        <a:ea typeface="Gill Sans Light"/>
        <a:cs typeface="Gill Sans Light"/>
      </a:majorFont>
      <a:minorFont>
        <a:latin typeface="Gill Sans"/>
        <a:ea typeface="Gill Sans"/>
        <a:cs typeface="Gill Sans"/>
      </a:minorFont>
    </a:fontScheme>
    <a:fmtScheme name="New_Template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6F6A5A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60606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949</Words>
  <Application>WPS 演示</Application>
  <PresentationFormat>自定义</PresentationFormat>
  <Paragraphs>41</Paragraphs>
  <Slides>10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宋体</vt:lpstr>
      <vt:lpstr>Wingdings</vt:lpstr>
      <vt:lpstr>Gill Sans</vt:lpstr>
      <vt:lpstr>Gill Sans MT</vt:lpstr>
      <vt:lpstr>Helvetica</vt:lpstr>
      <vt:lpstr>Gill Sans Light</vt:lpstr>
      <vt:lpstr>AlienCaret</vt:lpstr>
      <vt:lpstr>Helvetica Neue</vt:lpstr>
      <vt:lpstr>微软雅黑</vt:lpstr>
      <vt:lpstr>Arial Unicode MS</vt:lpstr>
      <vt:lpstr>Calibri</vt:lpstr>
      <vt:lpstr>Gill Sans</vt:lpstr>
      <vt:lpstr>New_Template3</vt:lpstr>
      <vt:lpstr>Parkour group</vt:lpstr>
      <vt:lpstr>PowerPoint 演示文稿</vt:lpstr>
      <vt:lpstr>Progress of our project (Burndown Chart)</vt:lpstr>
      <vt:lpstr>PowerPoint 演示文稿</vt:lpstr>
      <vt:lpstr>PowerPoint 演示文稿</vt:lpstr>
      <vt:lpstr>PowerPoint 演示文稿</vt:lpstr>
      <vt:lpstr>PowerPoint 演示文稿</vt:lpstr>
      <vt:lpstr>What we have done (Parkour)</vt:lpstr>
      <vt:lpstr>What we have done (Minimap)</vt:lpstr>
      <vt:lpstr>What we are going to do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Parkour group</dc:title>
  <dc:creator/>
  <cp:lastModifiedBy>impassionate</cp:lastModifiedBy>
  <cp:revision>58</cp:revision>
  <dcterms:created xsi:type="dcterms:W3CDTF">2020-10-22T07:50:00Z</dcterms:created>
  <dcterms:modified xsi:type="dcterms:W3CDTF">2020-11-05T10:47:49Z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